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7" r:id="rId17"/>
    <p:sldId id="278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3450A-5E10-4CD2-8D10-6BC3AE21D9FE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B5812-72A5-41CB-91D3-30C82E6B4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5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410" name="Group 2"/>
          <p:cNvGrpSpPr>
            <a:grpSpLocks/>
          </p:cNvGrpSpPr>
          <p:nvPr/>
        </p:nvGrpSpPr>
        <p:grpSpPr bwMode="auto">
          <a:xfrm>
            <a:off x="0" y="927100"/>
            <a:ext cx="11988800" cy="4495800"/>
            <a:chOff x="0" y="584"/>
            <a:chExt cx="5664" cy="2832"/>
          </a:xfrm>
        </p:grpSpPr>
        <p:sp>
          <p:nvSpPr>
            <p:cNvPr id="401411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12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13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4417 w 1000"/>
                <a:gd name="T3" fmla="*/ 0 h 1000"/>
                <a:gd name="T4" fmla="*/ 4917 w 1000"/>
                <a:gd name="T5" fmla="*/ 500 h 1000"/>
                <a:gd name="T6" fmla="*/ 4417 w 1000"/>
                <a:gd name="T7" fmla="*/ 1000 h 1000"/>
                <a:gd name="T8" fmla="*/ 0 w 1000"/>
                <a:gd name="T9" fmla="*/ 1000 h 1000"/>
                <a:gd name="T10" fmla="*/ 0 w 1000"/>
                <a:gd name="T11" fmla="*/ 0 h 1000"/>
                <a:gd name="T12" fmla="*/ G4 w 1000"/>
                <a:gd name="T13" fmla="*/ G1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4917" h="1000">
                  <a:moveTo>
                    <a:pt x="0" y="0"/>
                  </a:moveTo>
                  <a:lnTo>
                    <a:pt x="4417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1414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40141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304800" y="1427164"/>
            <a:ext cx="10769600" cy="1609725"/>
          </a:xfrm>
        </p:spPr>
        <p:txBody>
          <a:bodyPr/>
          <a:lstStyle>
            <a:lvl1pPr>
              <a:defRPr sz="46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401416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422400" y="3441700"/>
            <a:ext cx="8839200" cy="1676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401417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71488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1418" name="Rectangle 10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53163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1419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8400"/>
            <a:ext cx="2844800" cy="471488"/>
          </a:xfrm>
        </p:spPr>
        <p:txBody>
          <a:bodyPr/>
          <a:lstStyle>
            <a:lvl1pPr>
              <a:defRPr/>
            </a:lvl1pPr>
          </a:lstStyle>
          <a:p>
            <a:fld id="{7D1A6841-28C8-40FD-8740-101453111E4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357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44FA61-3087-4328-BF71-A961E8386B8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2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74200" y="228600"/>
            <a:ext cx="34290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812800" y="228600"/>
            <a:ext cx="100838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25479C-AA99-4F35-812D-FEA4B0F83D4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11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E332B3-DE9C-4FB6-9412-FE1B3246C9E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217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BA8376-A288-43EA-A665-7E19AFECCA3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72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-812800" y="1371600"/>
            <a:ext cx="67564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67564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811A5E-9103-4E46-A9EA-1E3F54F6CD9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093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675CCF-C41C-4212-985D-BFA1D9DCFE4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34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97AAE6-4E20-41AD-841D-10E83B75687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3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A5159F-E6C7-4D78-9A4C-D7DFA37863E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689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9F07A1-0DFD-4B71-9BBA-1EDAF2A379F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6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B275D-56BD-4196-9416-83DC90A6487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61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386" name="Group 2"/>
          <p:cNvGrpSpPr>
            <a:grpSpLocks/>
          </p:cNvGrpSpPr>
          <p:nvPr/>
        </p:nvGrpSpPr>
        <p:grpSpPr bwMode="auto">
          <a:xfrm>
            <a:off x="0" y="152400"/>
            <a:ext cx="11582400" cy="6096000"/>
            <a:chOff x="0" y="96"/>
            <a:chExt cx="5472" cy="3840"/>
          </a:xfrm>
        </p:grpSpPr>
        <p:sp>
          <p:nvSpPr>
            <p:cNvPr id="400387" name="AutoShape 3"/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0388" name="AutoShape 4"/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6500 w 1000"/>
                <a:gd name="T3" fmla="*/ 0 h 1000"/>
                <a:gd name="T4" fmla="*/ 7000 w 1000"/>
                <a:gd name="T5" fmla="*/ 500 h 1000"/>
                <a:gd name="T6" fmla="*/ 6500 w 1000"/>
                <a:gd name="T7" fmla="*/ 1000 h 1000"/>
                <a:gd name="T8" fmla="*/ 0 w 1000"/>
                <a:gd name="T9" fmla="*/ 1000 h 1000"/>
                <a:gd name="T10" fmla="*/ 0 w 1000"/>
                <a:gd name="T11" fmla="*/ 0 h 1000"/>
                <a:gd name="T12" fmla="*/ G4 w 1000"/>
                <a:gd name="T13" fmla="*/ G1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7000" h="1000">
                  <a:moveTo>
                    <a:pt x="0" y="0"/>
                  </a:moveTo>
                  <a:lnTo>
                    <a:pt x="6500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0389" name="Line 5"/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</p:grpSp>
      <p:sp>
        <p:nvSpPr>
          <p:cNvPr id="40039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60352" y="228600"/>
            <a:ext cx="10687049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039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-812800" y="1371600"/>
            <a:ext cx="13716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0039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039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039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214AD20-D60D-4F30-BD99-BDAAF4C6DEFB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3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41472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03591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 and DFS</a:t>
            </a:r>
          </a:p>
        </p:txBody>
      </p:sp>
      <p:pic>
        <p:nvPicPr>
          <p:cNvPr id="4239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43629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42496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8651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4259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86315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 and DFS</a:t>
            </a:r>
          </a:p>
        </p:txBody>
      </p:sp>
      <p:pic>
        <p:nvPicPr>
          <p:cNvPr id="4270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571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4280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407709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 and DFS</a:t>
            </a:r>
          </a:p>
        </p:txBody>
      </p:sp>
      <p:pic>
        <p:nvPicPr>
          <p:cNvPr id="4290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05193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41677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0" y="1371600"/>
            <a:ext cx="6934200" cy="4800600"/>
          </a:xfrm>
          <a:ln/>
        </p:spPr>
      </p:pic>
    </p:spTree>
    <p:extLst>
      <p:ext uri="{BB962C8B-B14F-4D97-AF65-F5344CB8AC3E}">
        <p14:creationId xmlns:p14="http://schemas.microsoft.com/office/powerpoint/2010/main" val="26417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400"/>
              <a:t>Strong Components </a:t>
            </a:r>
          </a:p>
        </p:txBody>
      </p:sp>
      <p:pic>
        <p:nvPicPr>
          <p:cNvPr id="329739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35488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 and DFS</a:t>
            </a:r>
          </a:p>
        </p:txBody>
      </p:sp>
      <p:pic>
        <p:nvPicPr>
          <p:cNvPr id="336904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7349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337928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83870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4157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92587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33895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8480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339976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21527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/>
              <a:t>Strong Components  </a:t>
            </a:r>
          </a:p>
        </p:txBody>
      </p:sp>
      <p:pic>
        <p:nvPicPr>
          <p:cNvPr id="341000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849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4167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11550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4177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5189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4188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5824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4198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9721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420872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61161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</a:t>
            </a:r>
          </a:p>
        </p:txBody>
      </p:sp>
      <p:pic>
        <p:nvPicPr>
          <p:cNvPr id="42189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371600"/>
            <a:ext cx="7112000" cy="47244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245714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Strong Components and DFS</a:t>
            </a:r>
          </a:p>
        </p:txBody>
      </p:sp>
      <p:pic>
        <p:nvPicPr>
          <p:cNvPr id="42291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1900" y="1371600"/>
            <a:ext cx="7112000" cy="480060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14202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dial">
  <a:themeElements>
    <a:clrScheme name="Radial 14">
      <a:dk1>
        <a:srgbClr val="000000"/>
      </a:dk1>
      <a:lt1>
        <a:srgbClr val="FFFFFF"/>
      </a:lt1>
      <a:dk2>
        <a:srgbClr val="FFFF00"/>
      </a:dk2>
      <a:lt2>
        <a:srgbClr val="940000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940000"/>
      </a:folHlink>
    </a:clrScheme>
    <a:fontScheme name="Rad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1">
        <a:dk1>
          <a:srgbClr val="000000"/>
        </a:dk1>
        <a:lt1>
          <a:srgbClr val="FFFFFF"/>
        </a:lt1>
        <a:dk2>
          <a:srgbClr val="FFFFFF"/>
        </a:dk2>
        <a:lt2>
          <a:srgbClr val="B90000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B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12">
        <a:dk1>
          <a:srgbClr val="000000"/>
        </a:dk1>
        <a:lt1>
          <a:srgbClr val="FFFFFF"/>
        </a:lt1>
        <a:dk2>
          <a:srgbClr val="FFFFFF"/>
        </a:dk2>
        <a:lt2>
          <a:srgbClr val="B90000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94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13">
        <a:dk1>
          <a:srgbClr val="000000"/>
        </a:dk1>
        <a:lt1>
          <a:srgbClr val="FFFFFF"/>
        </a:lt1>
        <a:dk2>
          <a:srgbClr val="FFFFFF"/>
        </a:dk2>
        <a:lt2>
          <a:srgbClr val="940000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94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14">
        <a:dk1>
          <a:srgbClr val="000000"/>
        </a:dk1>
        <a:lt1>
          <a:srgbClr val="FFFFFF"/>
        </a:lt1>
        <a:dk2>
          <a:srgbClr val="FFFF00"/>
        </a:dk2>
        <a:lt2>
          <a:srgbClr val="940000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94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52</Words>
  <Application>Microsoft Office PowerPoint</Application>
  <PresentationFormat>Widescreen</PresentationFormat>
  <Paragraphs>21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Times New Roman</vt:lpstr>
      <vt:lpstr>Wingdings</vt:lpstr>
      <vt:lpstr>Radial</vt:lpstr>
      <vt:lpstr>Strong Components</vt:lpstr>
      <vt:lpstr>Strong Components</vt:lpstr>
      <vt:lpstr>Strong Components</vt:lpstr>
      <vt:lpstr>Strong Components</vt:lpstr>
      <vt:lpstr>Strong Components</vt:lpstr>
      <vt:lpstr>Strong Components</vt:lpstr>
      <vt:lpstr>Strong Components</vt:lpstr>
      <vt:lpstr>Strong Components</vt:lpstr>
      <vt:lpstr>Strong Components and DFS</vt:lpstr>
      <vt:lpstr>Strong Components and DFS</vt:lpstr>
      <vt:lpstr>Strong Components</vt:lpstr>
      <vt:lpstr>Strong Components</vt:lpstr>
      <vt:lpstr>Strong Components and DFS</vt:lpstr>
      <vt:lpstr>Strong Components</vt:lpstr>
      <vt:lpstr>Strong Components and DFS</vt:lpstr>
      <vt:lpstr>PowerPoint Presentation</vt:lpstr>
      <vt:lpstr>Strong Components </vt:lpstr>
      <vt:lpstr>Strong Components and DFS</vt:lpstr>
      <vt:lpstr>Strong Components</vt:lpstr>
      <vt:lpstr>Strong Components</vt:lpstr>
      <vt:lpstr>Strong Components</vt:lpstr>
      <vt:lpstr>Strong Components  </vt:lpstr>
    </vt:vector>
  </TitlesOfParts>
  <Company>Moorche 30 DVDs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Waqas</dc:creator>
  <cp:lastModifiedBy>Waqas</cp:lastModifiedBy>
  <cp:revision>4</cp:revision>
  <dcterms:created xsi:type="dcterms:W3CDTF">2019-10-27T17:58:37Z</dcterms:created>
  <dcterms:modified xsi:type="dcterms:W3CDTF">2019-11-02T10:10:00Z</dcterms:modified>
</cp:coreProperties>
</file>